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4" r:id="rId3"/>
    <p:sldId id="261" r:id="rId4"/>
    <p:sldId id="262" r:id="rId5"/>
    <p:sldId id="263" r:id="rId6"/>
    <p:sldId id="266" r:id="rId7"/>
    <p:sldId id="273" r:id="rId8"/>
    <p:sldId id="267" r:id="rId9"/>
    <p:sldId id="268" r:id="rId10"/>
    <p:sldId id="269" r:id="rId11"/>
    <p:sldId id="270" r:id="rId12"/>
    <p:sldId id="271" r:id="rId13"/>
    <p:sldId id="272" r:id="rId14"/>
    <p:sldId id="258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8579-581C-A44D-86A2-2E7393137C60}" type="datetimeFigureOut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D38C-3849-0A4F-AED5-81A96E40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4761" y="1578278"/>
            <a:ext cx="4038600" cy="4525963"/>
          </a:xfrm>
        </p:spPr>
        <p:txBody>
          <a:bodyPr/>
          <a:lstStyle/>
          <a:p>
            <a:r>
              <a:rPr lang="en-US" sz="3600" dirty="0" smtClean="0"/>
              <a:t>Things exist.</a:t>
            </a:r>
          </a:p>
          <a:p>
            <a:endParaRPr lang="en-US" sz="3600" dirty="0" smtClean="0"/>
          </a:p>
          <a:p>
            <a:r>
              <a:rPr lang="en-US" sz="3600" dirty="0" smtClean="0"/>
              <a:t>People exist.</a:t>
            </a:r>
          </a:p>
          <a:p>
            <a:endParaRPr lang="en-US" sz="3600" dirty="0" smtClean="0"/>
          </a:p>
          <a:p>
            <a:r>
              <a:rPr lang="en-US" sz="3600" dirty="0" smtClean="0"/>
              <a:t>People all die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7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religion to teach monotheism.</a:t>
            </a:r>
          </a:p>
          <a:p>
            <a:r>
              <a:rPr lang="en-US" dirty="0" smtClean="0"/>
              <a:t>History of Judaism is recorded in the Old Testament of the Bible.</a:t>
            </a:r>
          </a:p>
          <a:p>
            <a:r>
              <a:rPr lang="en-US" dirty="0" smtClean="0"/>
              <a:t>The Torah is the Jewish holy book. </a:t>
            </a:r>
          </a:p>
          <a:p>
            <a:r>
              <a:rPr lang="en-US" dirty="0" smtClean="0"/>
              <a:t>The Ten Commandments were given to Moses as an outline for worship and right living.</a:t>
            </a:r>
          </a:p>
          <a:p>
            <a:r>
              <a:rPr lang="en-US" dirty="0" smtClean="0"/>
              <a:t>God is described as a God of love who cares for and protects his people, while also holding them accountable for their sins.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8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Ten Commandments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08029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Do not have other gods besides me.</a:t>
            </a:r>
          </a:p>
          <a:p>
            <a:r>
              <a:rPr lang="en-US" dirty="0" smtClean="0"/>
              <a:t>2. Do not worship idols.</a:t>
            </a:r>
          </a:p>
          <a:p>
            <a:r>
              <a:rPr lang="en-US" dirty="0" smtClean="0"/>
              <a:t>3. Do not misuse God’s name.</a:t>
            </a:r>
          </a:p>
          <a:p>
            <a:r>
              <a:rPr lang="en-US" dirty="0" smtClean="0"/>
              <a:t>4. Keep the Sabbath day holy.</a:t>
            </a:r>
          </a:p>
          <a:p>
            <a:r>
              <a:rPr lang="en-US" dirty="0" smtClean="0"/>
              <a:t>5. Honor your father and mother. </a:t>
            </a:r>
          </a:p>
          <a:p>
            <a:r>
              <a:rPr lang="en-US" dirty="0" smtClean="0"/>
              <a:t>6. Do not murder.</a:t>
            </a:r>
          </a:p>
          <a:p>
            <a:r>
              <a:rPr lang="en-US" dirty="0" smtClean="0"/>
              <a:t>7. Do not commit adultery.</a:t>
            </a:r>
          </a:p>
          <a:p>
            <a:r>
              <a:rPr lang="en-US" dirty="0" smtClean="0"/>
              <a:t>8. Do not steal.</a:t>
            </a:r>
          </a:p>
          <a:p>
            <a:r>
              <a:rPr lang="en-US" dirty="0" smtClean="0"/>
              <a:t>9. Do not lie.</a:t>
            </a:r>
          </a:p>
          <a:p>
            <a:r>
              <a:rPr lang="en-US" dirty="0" smtClean="0"/>
              <a:t>10. Do </a:t>
            </a:r>
            <a:r>
              <a:rPr lang="en-US" smtClean="0"/>
              <a:t>not covet.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Monotheistic religion. Christians believe in the same God as followers of Judaism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Founded by Jesus 2,000 years ago. </a:t>
            </a:r>
          </a:p>
          <a:p>
            <a:endParaRPr lang="en-US" dirty="0" smtClean="0"/>
          </a:p>
          <a:p>
            <a:r>
              <a:rPr lang="en-US" dirty="0" smtClean="0"/>
              <a:t>Teaches God is the Creator of all things who loves and cares for people.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b="1" u="sng" dirty="0" smtClean="0"/>
              <a:t>The Bible </a:t>
            </a:r>
            <a:r>
              <a:rPr lang="en-US" dirty="0" smtClean="0"/>
              <a:t>is the holy book of Christianity.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7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Christians Believe: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95" y="1600200"/>
            <a:ext cx="858100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God gave humans rules about how to live.</a:t>
            </a:r>
          </a:p>
          <a:p>
            <a:r>
              <a:rPr lang="en-US" dirty="0" smtClean="0"/>
              <a:t>When people did not follow his commandments, God sent his son Jesus to pay for people’s sins by dying for them.</a:t>
            </a:r>
          </a:p>
          <a:p>
            <a:r>
              <a:rPr lang="en-US" dirty="0" smtClean="0"/>
              <a:t>Anyone who believes Jesus died to pay for their sins can live forever with God in Heaven.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0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World Religions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-3727" b="-3727"/>
          <a:stretch>
            <a:fillRect/>
          </a:stretch>
        </p:blipFill>
        <p:spPr bwMode="auto">
          <a:xfrm>
            <a:off x="160093" y="1227264"/>
            <a:ext cx="8837155" cy="4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51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298" r="14561"/>
          <a:stretch/>
        </p:blipFill>
        <p:spPr>
          <a:xfrm>
            <a:off x="811140" y="111198"/>
            <a:ext cx="7332276" cy="6663081"/>
          </a:xfrm>
        </p:spPr>
      </p:pic>
    </p:spTree>
    <p:extLst>
      <p:ext uri="{BB962C8B-B14F-4D97-AF65-F5344CB8AC3E}">
        <p14:creationId xmlns:p14="http://schemas.microsoft.com/office/powerpoint/2010/main" val="54392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Religions attempt to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911" y="1813637"/>
            <a:ext cx="6205553" cy="4525963"/>
          </a:xfrm>
        </p:spPr>
        <p:txBody>
          <a:bodyPr/>
          <a:lstStyle/>
          <a:p>
            <a:r>
              <a:rPr lang="en-US" dirty="0"/>
              <a:t>How did everything get here? </a:t>
            </a:r>
          </a:p>
          <a:p>
            <a:r>
              <a:rPr lang="en-US" dirty="0" smtClean="0"/>
              <a:t>Why am I here?</a:t>
            </a:r>
            <a:endParaRPr lang="en-US" dirty="0"/>
          </a:p>
          <a:p>
            <a:r>
              <a:rPr lang="en-US" dirty="0"/>
              <a:t>What am I supposed to do?</a:t>
            </a:r>
          </a:p>
          <a:p>
            <a:r>
              <a:rPr lang="en-US" dirty="0"/>
              <a:t>What happens when I die?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93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Animism</a:t>
            </a:r>
            <a:r>
              <a:rPr lang="en-US" dirty="0" smtClean="0"/>
              <a:t> – Belief that many things in nature have their own spirit.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	-Native Americans</a:t>
            </a:r>
          </a:p>
          <a:p>
            <a:pPr marL="0" indent="0">
              <a:buNone/>
            </a:pPr>
            <a:r>
              <a:rPr lang="en-US" dirty="0"/>
              <a:t>	-</a:t>
            </a:r>
            <a:r>
              <a:rPr lang="en-US" dirty="0" smtClean="0"/>
              <a:t>Sub Sahara Africans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-Japanese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-Shintoism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7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Hinduism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7629"/>
            <a:ext cx="8229600" cy="5527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200" dirty="0" smtClean="0"/>
          </a:p>
          <a:p>
            <a:pPr>
              <a:buFontTx/>
              <a:buChar char="-"/>
            </a:pPr>
            <a:r>
              <a:rPr lang="en-US" sz="4200" dirty="0"/>
              <a:t>3</a:t>
            </a:r>
            <a:r>
              <a:rPr lang="en-US" sz="4200" baseline="30000" dirty="0"/>
              <a:t>rd</a:t>
            </a:r>
            <a:r>
              <a:rPr lang="en-US" sz="4200" dirty="0"/>
              <a:t> largest religion in the world. Primarily in India and Nepal</a:t>
            </a:r>
            <a:r>
              <a:rPr lang="en-US" sz="4200" dirty="0" smtClean="0"/>
              <a:t>.</a:t>
            </a:r>
          </a:p>
          <a:p>
            <a:pPr>
              <a:buFontTx/>
              <a:buChar char="-"/>
            </a:pPr>
            <a:endParaRPr lang="en-US" sz="4200" dirty="0" smtClean="0"/>
          </a:p>
          <a:p>
            <a:pPr>
              <a:buFontTx/>
              <a:buChar char="-"/>
            </a:pPr>
            <a:r>
              <a:rPr lang="en-US" sz="4200" dirty="0" smtClean="0"/>
              <a:t>About </a:t>
            </a:r>
            <a:r>
              <a:rPr lang="en-US" sz="4200" dirty="0"/>
              <a:t>1 Billion Hindus in the world today. </a:t>
            </a:r>
          </a:p>
          <a:p>
            <a:pPr>
              <a:buFontTx/>
              <a:buChar char="-"/>
            </a:pPr>
            <a:endParaRPr lang="en-US" sz="4200" dirty="0"/>
          </a:p>
          <a:p>
            <a:pPr>
              <a:buFontTx/>
              <a:buChar char="-"/>
            </a:pPr>
            <a:r>
              <a:rPr lang="en-US" sz="4200" dirty="0" smtClean="0"/>
              <a:t>Believe in many gods, who are all a manifestation of a Supreme God.</a:t>
            </a:r>
          </a:p>
          <a:p>
            <a:pPr>
              <a:buFontTx/>
              <a:buChar char="-"/>
            </a:pPr>
            <a:endParaRPr lang="en-US" sz="4200" dirty="0" smtClean="0"/>
          </a:p>
          <a:p>
            <a:pPr>
              <a:buFontTx/>
              <a:buChar char="-"/>
            </a:pPr>
            <a:r>
              <a:rPr lang="en-US" sz="4200" dirty="0" smtClean="0"/>
              <a:t>Do not have one holy book, but have several writings that give guidance.  (The Vedas and the Great Epics.)</a:t>
            </a:r>
          </a:p>
          <a:p>
            <a:pPr>
              <a:buFontTx/>
              <a:buChar char="-"/>
            </a:pPr>
            <a:endParaRPr lang="en-US" sz="4200" dirty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78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 -  Basic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 </a:t>
            </a:r>
            <a:r>
              <a:rPr lang="en-US" b="1" u="sng" dirty="0"/>
              <a:t>Reincarnation</a:t>
            </a:r>
            <a:r>
              <a:rPr lang="en-US" dirty="0"/>
              <a:t> – a person’s soul is reborn as     another living thing.</a:t>
            </a:r>
          </a:p>
          <a:p>
            <a:pPr>
              <a:buFontTx/>
              <a:buChar char="-"/>
            </a:pPr>
            <a:r>
              <a:rPr lang="en-US" b="1" u="sng" dirty="0"/>
              <a:t>Karma</a:t>
            </a:r>
            <a:r>
              <a:rPr lang="en-US" dirty="0"/>
              <a:t> – people who live a good life will be born into a higher caste. </a:t>
            </a:r>
          </a:p>
          <a:p>
            <a:pPr>
              <a:buFontTx/>
              <a:buChar char="-"/>
            </a:pPr>
            <a:r>
              <a:rPr lang="en-US" b="1" u="sng" dirty="0" smtClean="0"/>
              <a:t>Castes</a:t>
            </a:r>
            <a:r>
              <a:rPr lang="en-US" dirty="0" smtClean="0"/>
              <a:t> – People are born into a social class. </a:t>
            </a:r>
          </a:p>
          <a:p>
            <a:pPr>
              <a:buFontTx/>
              <a:buChar char="-"/>
            </a:pPr>
            <a:r>
              <a:rPr lang="en-US" dirty="0" smtClean="0"/>
              <a:t>Cows </a:t>
            </a:r>
            <a:r>
              <a:rPr lang="en-US" dirty="0"/>
              <a:t>are sacred. Hindus do not eat beef.</a:t>
            </a:r>
          </a:p>
          <a:p>
            <a:pPr>
              <a:buFontTx/>
              <a:buChar char="-"/>
            </a:pPr>
            <a:r>
              <a:rPr lang="en-US" dirty="0"/>
              <a:t>Ganges River is sacred, washes away evil.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248"/>
            <a:ext cx="8229600" cy="53359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Founded by Siddhartha Gautama who later became known as the Buddha, or Enlightened One. </a:t>
            </a:r>
          </a:p>
          <a:p>
            <a:r>
              <a:rPr lang="en-US" dirty="0" smtClean="0"/>
              <a:t>Primarily practiced in Tibet, Japan, Thailand </a:t>
            </a:r>
            <a:r>
              <a:rPr lang="en-US" dirty="0"/>
              <a:t>and China. </a:t>
            </a:r>
            <a:endParaRPr lang="en-US" dirty="0" smtClean="0"/>
          </a:p>
          <a:p>
            <a:r>
              <a:rPr lang="en-US" i="1" u="sng" dirty="0" smtClean="0"/>
              <a:t>Do </a:t>
            </a:r>
            <a:r>
              <a:rPr lang="en-US" i="1" u="sng" dirty="0"/>
              <a:t>not </a:t>
            </a:r>
            <a:r>
              <a:rPr lang="en-US" dirty="0"/>
              <a:t>believe in a Supreme Being and </a:t>
            </a:r>
            <a:r>
              <a:rPr lang="en-US" i="1" u="sng" dirty="0"/>
              <a:t>do not </a:t>
            </a:r>
            <a:r>
              <a:rPr lang="en-US" dirty="0"/>
              <a:t>have a holy book. </a:t>
            </a:r>
          </a:p>
          <a:p>
            <a:r>
              <a:rPr lang="en-US" dirty="0" smtClean="0"/>
              <a:t>Believe the cause of suffering is one’s own selfish desires. </a:t>
            </a:r>
          </a:p>
          <a:p>
            <a:r>
              <a:rPr lang="en-US" dirty="0" smtClean="0"/>
              <a:t>Believe selfish desires can be overcome by the Eightfold Path. </a:t>
            </a:r>
          </a:p>
        </p:txBody>
      </p:sp>
    </p:spTree>
    <p:extLst>
      <p:ext uri="{BB962C8B-B14F-4D97-AF65-F5344CB8AC3E}">
        <p14:creationId xmlns:p14="http://schemas.microsoft.com/office/powerpoint/2010/main" val="328860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pic>
        <p:nvPicPr>
          <p:cNvPr id="4" name="Content Placeholder 3" descr="eightfoldpath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788" r="-247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47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by Mohammed around 600 AD</a:t>
            </a:r>
          </a:p>
          <a:p>
            <a:r>
              <a:rPr lang="en-US" dirty="0" smtClean="0"/>
              <a:t>Primarily in the Middle East and South and Southeast Asia.</a:t>
            </a:r>
          </a:p>
          <a:p>
            <a:r>
              <a:rPr lang="en-US" dirty="0" smtClean="0"/>
              <a:t>Muslims believe in one God named Allah. </a:t>
            </a:r>
          </a:p>
          <a:p>
            <a:r>
              <a:rPr lang="en-US" b="1" u="sng" dirty="0" smtClean="0"/>
              <a:t>The Koran </a:t>
            </a:r>
            <a:r>
              <a:rPr lang="en-US" dirty="0" smtClean="0"/>
              <a:t>(</a:t>
            </a:r>
            <a:r>
              <a:rPr lang="en-US" dirty="0" err="1" smtClean="0"/>
              <a:t>Qu’ran</a:t>
            </a:r>
            <a:r>
              <a:rPr lang="en-US" dirty="0" smtClean="0"/>
              <a:t>) is the holy book.</a:t>
            </a:r>
          </a:p>
          <a:p>
            <a:r>
              <a:rPr lang="en-US" b="1" u="sng" dirty="0" smtClean="0"/>
              <a:t>Five Pillars of Faith </a:t>
            </a:r>
            <a:r>
              <a:rPr lang="en-US" dirty="0" smtClean="0"/>
              <a:t>– basic duties Muslims must fulfill.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8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– Five Pillars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1973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 Muslims must:</a:t>
            </a:r>
          </a:p>
          <a:p>
            <a:pPr lvl="1"/>
            <a:r>
              <a:rPr lang="en-US" sz="3600" dirty="0" smtClean="0"/>
              <a:t> believe there is no other God but Allah.</a:t>
            </a:r>
          </a:p>
          <a:p>
            <a:pPr lvl="1"/>
            <a:r>
              <a:rPr lang="en-US" sz="3600" dirty="0" smtClean="0"/>
              <a:t>pray five times a day toward Mecca.</a:t>
            </a:r>
          </a:p>
          <a:p>
            <a:pPr lvl="1"/>
            <a:r>
              <a:rPr lang="en-US" sz="3600" dirty="0" smtClean="0"/>
              <a:t>give money to the poor.</a:t>
            </a:r>
          </a:p>
          <a:p>
            <a:pPr lvl="1"/>
            <a:r>
              <a:rPr lang="en-US" sz="3600" dirty="0" smtClean="0"/>
              <a:t>fast during the month of Ramadan.</a:t>
            </a:r>
          </a:p>
          <a:p>
            <a:pPr lvl="1"/>
            <a:r>
              <a:rPr lang="en-US" sz="3600" dirty="0" smtClean="0"/>
              <a:t>make a pilgrimage to Mecca.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48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1066</TotalTime>
  <Words>584</Words>
  <Application>Microsoft Macintosh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PowerPoint Presentation</vt:lpstr>
      <vt:lpstr>Religions attempt to answer:</vt:lpstr>
      <vt:lpstr>PowerPoint Presentation</vt:lpstr>
      <vt:lpstr>Hinduism </vt:lpstr>
      <vt:lpstr>Hinduism -  Basic Beliefs</vt:lpstr>
      <vt:lpstr>Buddhism</vt:lpstr>
      <vt:lpstr>Buddhism</vt:lpstr>
      <vt:lpstr>Islam</vt:lpstr>
      <vt:lpstr>Islam – Five Pillars of Faith</vt:lpstr>
      <vt:lpstr>Judaism</vt:lpstr>
      <vt:lpstr>The Ten Commandments</vt:lpstr>
      <vt:lpstr>Christianity</vt:lpstr>
      <vt:lpstr>Christians Believe:</vt:lpstr>
      <vt:lpstr>Distribution of World Religions</vt:lpstr>
      <vt:lpstr>PowerPoint Presentation</vt:lpstr>
    </vt:vector>
  </TitlesOfParts>
  <Company>NBISD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Braunfels</dc:creator>
  <cp:lastModifiedBy>New Braunfels</cp:lastModifiedBy>
  <cp:revision>33</cp:revision>
  <dcterms:created xsi:type="dcterms:W3CDTF">2013-01-14T13:52:59Z</dcterms:created>
  <dcterms:modified xsi:type="dcterms:W3CDTF">2014-03-18T13:29:49Z</dcterms:modified>
</cp:coreProperties>
</file>